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35E4-EBBC-4616-9CBE-DED589AEF20D}" type="datetimeFigureOut">
              <a:rPr lang="en-US" smtClean="0"/>
              <a:t>8/9/2010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FD6C-8710-4447-94B9-EAF6CCEB7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803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35E4-EBBC-4616-9CBE-DED589AEF20D}" type="datetimeFigureOut">
              <a:rPr lang="en-US" smtClean="0"/>
              <a:t>8/9/2010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FD6C-8710-4447-94B9-EAF6CCEB7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4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35E4-EBBC-4616-9CBE-DED589AEF20D}" type="datetimeFigureOut">
              <a:rPr lang="en-US" smtClean="0"/>
              <a:t>8/9/2010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FD6C-8710-4447-94B9-EAF6CCEB7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189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35E4-EBBC-4616-9CBE-DED589AEF20D}" type="datetimeFigureOut">
              <a:rPr lang="en-US" smtClean="0"/>
              <a:t>8/9/2010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FD6C-8710-4447-94B9-EAF6CCEB7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576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35E4-EBBC-4616-9CBE-DED589AEF20D}" type="datetimeFigureOut">
              <a:rPr lang="en-US" smtClean="0"/>
              <a:t>8/9/2010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FD6C-8710-4447-94B9-EAF6CCEB7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391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35E4-EBBC-4616-9CBE-DED589AEF20D}" type="datetimeFigureOut">
              <a:rPr lang="en-US" smtClean="0"/>
              <a:t>8/9/2010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FD6C-8710-4447-94B9-EAF6CCEB7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298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35E4-EBBC-4616-9CBE-DED589AEF20D}" type="datetimeFigureOut">
              <a:rPr lang="en-US" smtClean="0"/>
              <a:t>8/9/2010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FD6C-8710-4447-94B9-EAF6CCEB7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733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35E4-EBBC-4616-9CBE-DED589AEF20D}" type="datetimeFigureOut">
              <a:rPr lang="en-US" smtClean="0"/>
              <a:t>8/9/2010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FD6C-8710-4447-94B9-EAF6CCEB7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640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35E4-EBBC-4616-9CBE-DED589AEF20D}" type="datetimeFigureOut">
              <a:rPr lang="en-US" smtClean="0"/>
              <a:t>8/9/2010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FD6C-8710-4447-94B9-EAF6CCEB7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022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35E4-EBBC-4616-9CBE-DED589AEF20D}" type="datetimeFigureOut">
              <a:rPr lang="en-US" smtClean="0"/>
              <a:t>8/9/2010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FD6C-8710-4447-94B9-EAF6CCEB7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740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35E4-EBBC-4616-9CBE-DED589AEF20D}" type="datetimeFigureOut">
              <a:rPr lang="en-US" smtClean="0"/>
              <a:t>8/9/2010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FD6C-8710-4447-94B9-EAF6CCEB7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366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535E4-EBBC-4616-9CBE-DED589AEF20D}" type="datetimeFigureOut">
              <a:rPr lang="en-US" smtClean="0"/>
              <a:t>8/9/2010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FFD6C-8710-4447-94B9-EAF6CCEB7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261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Workgroup on Fiscal Federalism &amp; Decentralization in South Asia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9</a:t>
            </a:r>
            <a:r>
              <a:rPr lang="en-US" baseline="30000" smtClean="0"/>
              <a:t>th</a:t>
            </a:r>
            <a:r>
              <a:rPr lang="en-US" smtClean="0"/>
              <a:t> August, 2010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233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Understanding the South Asian experience with Federalism and Decentralization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Review of experience</a:t>
            </a:r>
          </a:p>
          <a:p>
            <a:pPr lvl="1"/>
            <a:r>
              <a:rPr lang="en-US" dirty="0" smtClean="0"/>
              <a:t>Variation by type of government, size of country, etc. </a:t>
            </a:r>
          </a:p>
          <a:p>
            <a:pPr lvl="1"/>
            <a:r>
              <a:rPr lang="en-US" dirty="0" smtClean="0"/>
              <a:t>Political reality of what is feasible or not</a:t>
            </a:r>
          </a:p>
          <a:p>
            <a:pPr lvl="1"/>
            <a:r>
              <a:rPr lang="en-US" dirty="0" smtClean="0"/>
              <a:t>Budgetary guidelines</a:t>
            </a:r>
          </a:p>
          <a:p>
            <a:pPr lvl="1"/>
            <a:r>
              <a:rPr lang="en-US" dirty="0" smtClean="0"/>
              <a:t>Difficulties, success stories and failures</a:t>
            </a:r>
          </a:p>
        </p:txBody>
      </p:sp>
    </p:spTree>
    <p:extLst>
      <p:ext uri="{BB962C8B-B14F-4D97-AF65-F5344CB8AC3E}">
        <p14:creationId xmlns:p14="http://schemas.microsoft.com/office/powerpoint/2010/main" val="4005170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Empowerment through fiscal federalism </a:t>
            </a:r>
            <a:br>
              <a:rPr lang="en-US" sz="40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Understanding how fiscal regimes encouraged empowerment in local bodies – Has it made any impact (Where? Why? How? Etc.) </a:t>
            </a:r>
          </a:p>
          <a:p>
            <a:pPr lvl="1"/>
            <a:r>
              <a:rPr lang="en-US" dirty="0" smtClean="0"/>
              <a:t>Separating fiscal decentralization &amp; fiscal devolution (not just on paper but in reality </a:t>
            </a:r>
          </a:p>
        </p:txBody>
      </p:sp>
    </p:spTree>
    <p:extLst>
      <p:ext uri="{BB962C8B-B14F-4D97-AF65-F5344CB8AC3E}">
        <p14:creationId xmlns:p14="http://schemas.microsoft.com/office/powerpoint/2010/main" val="2870865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Developing a more accountable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Social audit of local resource utilization </a:t>
            </a:r>
          </a:p>
          <a:p>
            <a:pPr lvl="1"/>
            <a:r>
              <a:rPr lang="en-US" dirty="0" smtClean="0"/>
              <a:t>Holding local officials accountable </a:t>
            </a:r>
          </a:p>
          <a:p>
            <a:pPr lvl="1"/>
            <a:r>
              <a:rPr lang="en-US" dirty="0" smtClean="0"/>
              <a:t>Developing criteria that go beyond the spending indicators, look at service delivery compliance-based monitoring, healthiness of local finances, prioritization for effectiveness</a:t>
            </a:r>
          </a:p>
          <a:p>
            <a:pPr lvl="1"/>
            <a:r>
              <a:rPr lang="en-US" dirty="0" smtClean="0"/>
              <a:t>Impact on social welfare </a:t>
            </a:r>
          </a:p>
        </p:txBody>
      </p:sp>
    </p:spTree>
    <p:extLst>
      <p:ext uri="{BB962C8B-B14F-4D97-AF65-F5344CB8AC3E}">
        <p14:creationId xmlns:p14="http://schemas.microsoft.com/office/powerpoint/2010/main" val="1232875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and knowledge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What is the type of database needed? </a:t>
            </a:r>
          </a:p>
          <a:p>
            <a:pPr lvl="1"/>
            <a:r>
              <a:rPr lang="en-US" dirty="0" smtClean="0"/>
              <a:t>What needs to be monitored? </a:t>
            </a:r>
          </a:p>
          <a:p>
            <a:pPr lvl="1"/>
            <a:r>
              <a:rPr lang="en-US" dirty="0" smtClean="0"/>
              <a:t>Information capacity building at the local level </a:t>
            </a:r>
          </a:p>
          <a:p>
            <a:pPr lvl="1"/>
            <a:r>
              <a:rPr lang="en-US" dirty="0" smtClean="0"/>
              <a:t>Engagement of important knowledge based institutions </a:t>
            </a:r>
          </a:p>
          <a:p>
            <a:pPr lvl="1"/>
            <a:r>
              <a:rPr lang="en-US" dirty="0" smtClean="0"/>
              <a:t>Outreach with important stakeholders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87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173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Workgroup on Fiscal Federalism &amp; Decentralization in South Asia</vt:lpstr>
      <vt:lpstr>Understanding the South Asian experience with Federalism and Decentralization</vt:lpstr>
      <vt:lpstr>Empowerment through fiscal federalism  </vt:lpstr>
      <vt:lpstr>Developing a more accountable system</vt:lpstr>
      <vt:lpstr>Information and knowledge system</vt:lpstr>
    </vt:vector>
  </TitlesOfParts>
  <Company>GINI, Islamabad-Pakistan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Workgroup on Fiscal Federalism &amp; Decentralization </dc:title>
  <dc:creator>fahad</dc:creator>
  <cp:lastModifiedBy>fahad</cp:lastModifiedBy>
  <cp:revision>4</cp:revision>
  <dcterms:created xsi:type="dcterms:W3CDTF">2010-08-09T04:00:35Z</dcterms:created>
  <dcterms:modified xsi:type="dcterms:W3CDTF">2010-08-09T04:10:39Z</dcterms:modified>
</cp:coreProperties>
</file>