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A305-6F11-4853-B16A-FAA6B716AE22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076B-D7BB-4E63-88B2-FD2D5B6D1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6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A305-6F11-4853-B16A-FAA6B716AE22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076B-D7BB-4E63-88B2-FD2D5B6D1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318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A305-6F11-4853-B16A-FAA6B716AE22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076B-D7BB-4E63-88B2-FD2D5B6D1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3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A305-6F11-4853-B16A-FAA6B716AE22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076B-D7BB-4E63-88B2-FD2D5B6D1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311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A305-6F11-4853-B16A-FAA6B716AE22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076B-D7BB-4E63-88B2-FD2D5B6D1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044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A305-6F11-4853-B16A-FAA6B716AE22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076B-D7BB-4E63-88B2-FD2D5B6D1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A305-6F11-4853-B16A-FAA6B716AE22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076B-D7BB-4E63-88B2-FD2D5B6D1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92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A305-6F11-4853-B16A-FAA6B716AE22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076B-D7BB-4E63-88B2-FD2D5B6D1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81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A305-6F11-4853-B16A-FAA6B716AE22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076B-D7BB-4E63-88B2-FD2D5B6D1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565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A305-6F11-4853-B16A-FAA6B716AE22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076B-D7BB-4E63-88B2-FD2D5B6D1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48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A305-6F11-4853-B16A-FAA6B716AE22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076B-D7BB-4E63-88B2-FD2D5B6D1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BA305-6F11-4853-B16A-FAA6B716AE22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B076B-D7BB-4E63-88B2-FD2D5B6D1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571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Workgroup on Political Economy of Tax Regimes in South Asia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19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Where?  CONTEXT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Power structure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Formal/informal stakeholders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Lobbies interests and extent of influence in policy-making process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Extent of rent-seeking and their impact on legitimacy of public institutions</a:t>
            </a:r>
          </a:p>
          <a:p>
            <a:pPr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084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What? ISSUES/INSTRUMENTS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dirty="0" smtClean="0"/>
              <a:t>Tax policy goals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Instruments to achieve the goals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Coverage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Subsidies</a:t>
            </a:r>
          </a:p>
          <a:p>
            <a:pPr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58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HOW?  THE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Articulation of the need for reform and political acceptability</a:t>
            </a:r>
          </a:p>
          <a:p>
            <a:r>
              <a:rPr lang="en-US" dirty="0" smtClean="0"/>
              <a:t>Mobilizing public support and balancing competing interests</a:t>
            </a:r>
          </a:p>
          <a:p>
            <a:r>
              <a:rPr lang="en-US" dirty="0" smtClean="0"/>
              <a:t>Assessment of institutional and administrative constraints</a:t>
            </a:r>
          </a:p>
          <a:p>
            <a:r>
              <a:rPr lang="en-US" dirty="0" smtClean="0"/>
              <a:t>Designing, sequencing, monitoring and 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819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85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Workgroup on Political Economy of Tax Regimes in South Asia </vt:lpstr>
      <vt:lpstr>Where?  CONTEXT ANALYSIS</vt:lpstr>
      <vt:lpstr>What? ISSUES/INSTRUMENTS</vt:lpstr>
      <vt:lpstr>HOW?  THE PROCESS</vt:lpstr>
    </vt:vector>
  </TitlesOfParts>
  <Company>GINI, Islamabad-Pakistan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Workgroup on Political Economy of Tax Regimes in South Asia </dc:title>
  <dc:creator>fahad</dc:creator>
  <cp:lastModifiedBy>fahad</cp:lastModifiedBy>
  <cp:revision>5</cp:revision>
  <dcterms:created xsi:type="dcterms:W3CDTF">2010-08-09T03:28:16Z</dcterms:created>
  <dcterms:modified xsi:type="dcterms:W3CDTF">2010-08-09T03:57:46Z</dcterms:modified>
</cp:coreProperties>
</file>